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2" d="100"/>
          <a:sy n="42" d="100"/>
        </p:scale>
        <p:origin x="225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B4ADB-8891-494B-806D-C21F31411B0B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A0E560-A61A-4ECE-AF08-9D51A764AC3D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874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A0E560-A61A-4ECE-AF08-9D51A764AC3D}" type="slidenum">
              <a:rPr lang="pt-PT" smtClean="0"/>
              <a:t>29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7305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E6B7B8-F7AD-2F68-CBA3-703369FFE7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9BCF612-3B45-CC3F-1F24-27B677DA23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C083426-72E7-31B7-101B-8480D55D9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51DA5DE-DFEB-57F5-32B3-E5AE23DE1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C291DF0-7588-892A-F6F8-BE6B04A52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1730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096F2F-8725-0FF8-EA75-F9FE5FC21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09B1CB6E-AC97-6E0F-F9AE-BDE0A9042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6CDE9937-3984-6895-BCDB-9D196380F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17004738-A91B-0BC5-232A-5B8C45BA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7C16811-8678-297A-98B3-BEA0ED451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6589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DDF6611-648A-E89E-E7D8-140EFD257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C466B7D-953B-7FFF-E231-FBE4C9847C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1A4B37F5-AEF8-FF43-2882-6630279B8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5D42985D-980A-28FA-B05B-027E780A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C1C599B-7F28-1B7E-39C5-9DF2FA0EA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7166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8A0E1-8549-5EF4-3EF5-1589F866D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953EC01-C245-1B11-41D9-944F80B048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107F08D-EB79-263C-A425-429F0CEA6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7B7CCEA0-699E-D887-16CD-D6FD82AAB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DDFE1B9-A4DF-3AA9-FB62-F14A255D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3322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F401F0-8068-A444-E9C6-A80E0B5D7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261E47FF-FD36-B30F-C183-B06924329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5559CE0-C440-B0ED-3B79-7B1ECB58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03610C4-49A4-A417-72A2-2279D8B00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8D0922B-718F-420F-2C2A-44CE53E7D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95991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4FA961-A403-CAD4-2453-DA9EF9D8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ED94AED-7CCA-4776-E134-D6E0342C5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BBD3865-686A-4449-9F09-2BDD23084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867E086-E8B9-D7AC-E66F-277C07A6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293BCC59-B51C-168F-7A5F-E42611973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110E8993-9827-CFCE-81EE-CD82B1A3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2106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5F7D48-9E3A-4B36-5EE5-8CDB0F478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24BAC0B-293C-DD8E-801E-066C03006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36E6B5EB-9237-DCAD-8413-0082E32B64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51C5B06D-8239-CFC1-B757-F5B0E4C3D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BCAA0B16-0C4A-BBEF-9B24-0A0326003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1490164D-4D9E-EECF-96D7-8C34000E6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29F8919D-F7CF-77E1-FDB8-26F9E19FA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7D559AC5-3639-DFA8-DDEC-722DEB0A3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97167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0F79B9-33A2-1264-45A5-DFFD2E55B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8BC9CA5A-8F92-A055-6EA6-5B65BFF93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A4402E48-BA45-BC4C-E12A-A1D705C73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EB6FE847-C84D-09DE-F2CC-D247B71E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459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1547873D-5A8A-9967-3365-C4A9038A5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F096FFB2-4450-6456-525B-A6A9861F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D77220A4-A4F0-C819-4543-4751765E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20309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0066FF-2551-DF35-848E-621C19D03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B5A219B-4748-301E-43AE-8A85860C6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7942E1E-72F7-2D34-CC77-5285899964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AEA3426F-1696-8564-1D19-3FE4A23D3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165B749-38FC-7FB8-9DBF-48D73A93B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ED5B7999-8C1F-DAFE-8D7B-FB69015CA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8528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27441-82DF-FA16-7B4D-A697ECDF0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37811CF2-C23E-FDAD-D690-43368B26CF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D054F2A8-603F-94A1-1CF9-5C303811B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2D5DE316-68C0-5C2B-869E-BA9B77A42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59F610B-5256-70B2-3BFC-4EE98434F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2A4B4862-9AE7-6013-CD32-2C5AEAAF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85274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BABC4035-FAFE-06CD-A7F7-17DDDF31B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B65383D6-831E-2177-A2E2-06E2F3F696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52C4A148-4F83-6695-0774-AF18DB8683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57900F-C816-426E-9EAD-7C11F3505910}" type="datetimeFigureOut">
              <a:rPr lang="pt-PT" smtClean="0"/>
              <a:t>02/04/2024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3726DE3-4EF9-A18B-2799-4D5E0DED9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436B689E-C207-0D74-B73D-52ABFADD24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857AA7-0142-475C-933A-223115DA8F97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686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watermarkup.com/ansel-adams-quotes-photography/#:~:text=%E2%80%9CWhen%20you%20want%20to%20take%20a%20picture%2C%20just,with%20you%20forever.%20It%20can%20change%20your%20life.%E2%80%9D" TargetMode="External"/><Relationship Id="rId2" Type="http://schemas.openxmlformats.org/officeDocument/2006/relationships/hyperlink" Target="https://500px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020063-2385-44AC-BD67-258E1F0B9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014A0B-5338-4077-AFE9-A90D04D44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D3D49F0-3800-F145-36C8-7231E43D7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576" y="1261423"/>
            <a:ext cx="982980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Trabalho Banco de Imagens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127680-150F-4A90-9950-F66392578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-1"/>
            <a:ext cx="3362070" cy="2522849"/>
            <a:chOff x="-305" y="-1"/>
            <a:chExt cx="3832880" cy="2876136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088F97A-8362-4967-B664-D748B846EC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0F9DEDE-4318-412A-81C5-C8C90F689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9E97DE9-7844-4707-8928-1CD88ADB7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58954E-44A5-4A0D-97A9-8A2BB43D68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ubtítulo 2">
            <a:extLst>
              <a:ext uri="{FF2B5EF4-FFF2-40B4-BE49-F238E27FC236}">
                <a16:creationId xmlns:a16="http://schemas.microsoft.com/office/drawing/2014/main" id="{8850E63C-EE02-3FEE-0E11-F42E5C783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2827419"/>
            <a:ext cx="5126896" cy="3227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  <a:effectLst/>
              </a:rPr>
              <a:t>Licenciatura 3º ano: Ciências da Comunicação</a:t>
            </a:r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  <a:effectLst/>
              </a:rPr>
              <a:t>Unidade Curricular: Fotojornalismo</a:t>
            </a:r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  <a:effectLst/>
              </a:rPr>
              <a:t>Ano letivo 2023/2024, 2º Semestre</a:t>
            </a:r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  <a:effectLst/>
              </a:rPr>
              <a:t>Docente: Professor Pedro Colaço</a:t>
            </a:r>
          </a:p>
          <a:p>
            <a:pPr indent="-228600" algn="l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tx2"/>
                </a:solidFill>
                <a:effectLst/>
              </a:rPr>
              <a:t>Aluna: Juliana Pereira Gomes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800">
              <a:solidFill>
                <a:schemeClr val="tx2"/>
              </a:solidFill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66920E5-8640-4C24-A775-864763709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 flipH="1">
            <a:off x="10185732" y="4852038"/>
            <a:ext cx="2151670" cy="1860256"/>
            <a:chOff x="-305" y="-4155"/>
            <a:chExt cx="2514948" cy="2174333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CBA3142-5A82-43CE-87A2-EB14B17A51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F5A1C7-9938-4A33-A5A4-2B05353B31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62A936D-E9F6-4A68-82C2-1D1CC7772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C68A9229-BBBE-4934-9700-BA72A1BB03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Imagem 3" descr="Home [spam.utad.pt]">
            <a:extLst>
              <a:ext uri="{FF2B5EF4-FFF2-40B4-BE49-F238E27FC236}">
                <a16:creationId xmlns:a16="http://schemas.microsoft.com/office/drawing/2014/main" id="{A1F08CBA-B49C-1989-60FC-E2BD65ABF5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7776" y="3429000"/>
            <a:ext cx="4391600" cy="1490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47823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FC396E-DFE9-C709-6896-7C48CA308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70978"/>
            <a:ext cx="10515600" cy="1325563"/>
          </a:xfrm>
        </p:spPr>
        <p:txBody>
          <a:bodyPr/>
          <a:lstStyle/>
          <a:p>
            <a:r>
              <a:rPr lang="pt-PT" dirty="0"/>
              <a:t>Trabalhos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07DDA32D-E625-B248-542C-92D90328F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6277"/>
            <a:ext cx="10515600" cy="2040522"/>
          </a:xfrm>
        </p:spPr>
        <p:txBody>
          <a:bodyPr>
            <a:normAutofit/>
          </a:bodyPr>
          <a:lstStyle/>
          <a:p>
            <a:r>
              <a:rPr lang="pt-PT" sz="2400" dirty="0"/>
              <a:t>Concursos e Desafios Fotográficos (proporciona uma oportunidade para os fotógrafos mostrarem o seu talento e ganhar reconhecimento)</a:t>
            </a:r>
          </a:p>
          <a:p>
            <a:r>
              <a:rPr lang="pt-PT" sz="2400" dirty="0"/>
              <a:t>Programa de Parceiros e Licenciamento (oferecido um programa de parcerias e licenciamento para fotógrafos profissionais)</a:t>
            </a:r>
          </a:p>
        </p:txBody>
      </p:sp>
    </p:spTree>
    <p:extLst>
      <p:ext uri="{BB962C8B-B14F-4D97-AF65-F5344CB8AC3E}">
        <p14:creationId xmlns:p14="http://schemas.microsoft.com/office/powerpoint/2010/main" val="2568093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394391-54B1-D205-21C9-E6382ED1F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Protocolo </a:t>
            </a:r>
          </a:p>
        </p:txBody>
      </p:sp>
      <p:pic>
        <p:nvPicPr>
          <p:cNvPr id="5" name="Marcador de Posição de Conteúdo 4">
            <a:extLst>
              <a:ext uri="{FF2B5EF4-FFF2-40B4-BE49-F238E27FC236}">
                <a16:creationId xmlns:a16="http://schemas.microsoft.com/office/drawing/2014/main" id="{F727AB4B-BCEF-AA5F-F830-2FB0917B55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4924" y="1360261"/>
            <a:ext cx="9282151" cy="4351338"/>
          </a:xfrm>
        </p:spPr>
      </p:pic>
    </p:spTree>
    <p:extLst>
      <p:ext uri="{BB962C8B-B14F-4D97-AF65-F5344CB8AC3E}">
        <p14:creationId xmlns:p14="http://schemas.microsoft.com/office/powerpoint/2010/main" val="641845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FFCC83-F4FE-55CB-C88A-88FDDDC05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Protocolo</a:t>
            </a:r>
          </a:p>
        </p:txBody>
      </p:sp>
      <p:pic>
        <p:nvPicPr>
          <p:cNvPr id="7" name="Marcador de Posição de Conteúdo 6" descr="Uma imagem com texto, captura de ecrã, software, Ícone de computador&#10;&#10;Descrição gerada automaticamente">
            <a:extLst>
              <a:ext uri="{FF2B5EF4-FFF2-40B4-BE49-F238E27FC236}">
                <a16:creationId xmlns:a16="http://schemas.microsoft.com/office/drawing/2014/main" id="{FC054428-6342-913C-4269-C6BBA96F1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109" y="1392918"/>
            <a:ext cx="904778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678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29FC0-3789-4BD0-A9A6-D6FCF1987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Protocolo</a:t>
            </a:r>
          </a:p>
        </p:txBody>
      </p:sp>
      <p:pic>
        <p:nvPicPr>
          <p:cNvPr id="4" name="Marcador de Posição de Conteúdo 3" descr="Uma imagem com texto, captura de ecrã&#10;&#10;Descrição gerada automaticamente">
            <a:extLst>
              <a:ext uri="{FF2B5EF4-FFF2-40B4-BE49-F238E27FC236}">
                <a16:creationId xmlns:a16="http://schemas.microsoft.com/office/drawing/2014/main" id="{F511487E-A45A-860C-9664-292C20E591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9716" y="1253331"/>
            <a:ext cx="485256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64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Freeform: Shape 8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903F28-1DA2-619E-519B-C49B1FF53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3" y="1999615"/>
            <a:ext cx="9144000" cy="2764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Portefólio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2615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935E602-0365-F5D0-2DFD-E91834EF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648" y="256382"/>
            <a:ext cx="7918704" cy="5255303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838A32E5-DF4A-F7A5-C859-1F428FD49BFC}"/>
              </a:ext>
            </a:extLst>
          </p:cNvPr>
          <p:cNvSpPr txBox="1"/>
          <p:nvPr/>
        </p:nvSpPr>
        <p:spPr>
          <a:xfrm>
            <a:off x="2136648" y="5511685"/>
            <a:ext cx="7918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Legenda: </a:t>
            </a:r>
            <a:r>
              <a:rPr lang="pt-PT" dirty="0" err="1"/>
              <a:t>Trinity</a:t>
            </a:r>
            <a:r>
              <a:rPr lang="pt-PT" dirty="0"/>
              <a:t> </a:t>
            </a:r>
            <a:r>
              <a:rPr lang="pt-PT" dirty="0" err="1"/>
              <a:t>Place</a:t>
            </a:r>
            <a:r>
              <a:rPr lang="pt-PT" dirty="0"/>
              <a:t>, in </a:t>
            </a:r>
            <a:r>
              <a:rPr lang="pt-PT" dirty="0" err="1"/>
              <a:t>Manhattan's</a:t>
            </a:r>
            <a:r>
              <a:rPr lang="pt-PT" dirty="0"/>
              <a:t> financial </a:t>
            </a:r>
            <a:r>
              <a:rPr lang="pt-PT" dirty="0" err="1"/>
              <a:t>district</a:t>
            </a:r>
            <a:r>
              <a:rPr lang="pt-PT" dirty="0"/>
              <a:t>, a </a:t>
            </a:r>
            <a:r>
              <a:rPr lang="pt-PT" dirty="0" err="1"/>
              <a:t>small</a:t>
            </a:r>
            <a:r>
              <a:rPr lang="pt-PT" dirty="0"/>
              <a:t> street </a:t>
            </a:r>
            <a:r>
              <a:rPr lang="pt-PT" dirty="0" err="1"/>
              <a:t>among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city's</a:t>
            </a:r>
            <a:r>
              <a:rPr lang="pt-PT" dirty="0"/>
              <a:t> </a:t>
            </a:r>
            <a:r>
              <a:rPr lang="pt-PT" dirty="0" err="1"/>
              <a:t>first</a:t>
            </a:r>
            <a:r>
              <a:rPr lang="pt-PT" dirty="0"/>
              <a:t> </a:t>
            </a:r>
            <a:r>
              <a:rPr lang="pt-PT" dirty="0" err="1"/>
              <a:t>skyscrapers</a:t>
            </a:r>
            <a:r>
              <a:rPr lang="pt-PT" dirty="0"/>
              <a:t>. / Steve </a:t>
            </a:r>
            <a:r>
              <a:rPr lang="pt-PT" dirty="0" err="1"/>
              <a:t>Moczarski</a:t>
            </a:r>
            <a:r>
              <a:rPr lang="pt-PT" dirty="0"/>
              <a:t>/ 28 de março, 2024.</a:t>
            </a:r>
          </a:p>
        </p:txBody>
      </p:sp>
    </p:spTree>
    <p:extLst>
      <p:ext uri="{BB962C8B-B14F-4D97-AF65-F5344CB8AC3E}">
        <p14:creationId xmlns:p14="http://schemas.microsoft.com/office/powerpoint/2010/main" val="536726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2C6392D-BEE1-C5B5-252F-C8BD607DD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554" y="251663"/>
            <a:ext cx="8322892" cy="497870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4BCD468-EC94-3206-8B72-5DC8FD79755C}"/>
              </a:ext>
            </a:extLst>
          </p:cNvPr>
          <p:cNvSpPr txBox="1"/>
          <p:nvPr/>
        </p:nvSpPr>
        <p:spPr>
          <a:xfrm>
            <a:off x="1934554" y="5394960"/>
            <a:ext cx="83228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PT" dirty="0"/>
              <a:t> Legenda: </a:t>
            </a:r>
            <a:r>
              <a:rPr lang="pt-PT" dirty="0" err="1"/>
              <a:t>Cormorant</a:t>
            </a:r>
            <a:r>
              <a:rPr lang="pt-PT" dirty="0"/>
              <a:t> </a:t>
            </a:r>
            <a:r>
              <a:rPr lang="pt-PT" dirty="0" err="1"/>
              <a:t>fisherman</a:t>
            </a:r>
            <a:r>
              <a:rPr lang="pt-PT" dirty="0"/>
              <a:t>. / </a:t>
            </a:r>
            <a:r>
              <a:rPr lang="pt-PT" dirty="0" err="1"/>
              <a:t>Hannes</a:t>
            </a:r>
            <a:r>
              <a:rPr lang="pt-PT" dirty="0"/>
              <a:t> </a:t>
            </a:r>
            <a:r>
              <a:rPr lang="pt-PT" dirty="0" err="1"/>
              <a:t>Konig</a:t>
            </a:r>
            <a:r>
              <a:rPr lang="pt-PT" dirty="0"/>
              <a:t>/ 19 de março, 2019.</a:t>
            </a:r>
          </a:p>
        </p:txBody>
      </p:sp>
    </p:spTree>
    <p:extLst>
      <p:ext uri="{BB962C8B-B14F-4D97-AF65-F5344CB8AC3E}">
        <p14:creationId xmlns:p14="http://schemas.microsoft.com/office/powerpoint/2010/main" val="407630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380D025-4EFE-8CF5-B17B-D5287C125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656" y="301324"/>
            <a:ext cx="7790688" cy="517913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F5FF60F-4075-896A-51C8-A2A841236645}"/>
              </a:ext>
            </a:extLst>
          </p:cNvPr>
          <p:cNvSpPr txBox="1"/>
          <p:nvPr/>
        </p:nvSpPr>
        <p:spPr>
          <a:xfrm>
            <a:off x="2200656" y="5480460"/>
            <a:ext cx="779068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PT" dirty="0"/>
              <a:t>Legenda: Light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end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pier</a:t>
            </a:r>
            <a:r>
              <a:rPr lang="pt-PT" dirty="0"/>
              <a:t>. </a:t>
            </a:r>
            <a:r>
              <a:rPr lang="pt-PT" dirty="0" err="1"/>
              <a:t>On</a:t>
            </a:r>
            <a:r>
              <a:rPr lang="pt-PT" dirty="0"/>
              <a:t> a </a:t>
            </a:r>
            <a:r>
              <a:rPr lang="pt-PT" dirty="0" err="1"/>
              <a:t>sunny</a:t>
            </a:r>
            <a:r>
              <a:rPr lang="pt-PT" dirty="0"/>
              <a:t> </a:t>
            </a:r>
            <a:r>
              <a:rPr lang="pt-PT" dirty="0" err="1"/>
              <a:t>day</a:t>
            </a:r>
            <a:r>
              <a:rPr lang="pt-PT" dirty="0"/>
              <a:t>, </a:t>
            </a:r>
            <a:r>
              <a:rPr lang="pt-PT" dirty="0" err="1"/>
              <a:t>tiny</a:t>
            </a:r>
            <a:r>
              <a:rPr lang="pt-PT" dirty="0"/>
              <a:t> </a:t>
            </a:r>
            <a:r>
              <a:rPr lang="pt-PT" dirty="0" err="1"/>
              <a:t>gleams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light </a:t>
            </a:r>
            <a:r>
              <a:rPr lang="pt-PT" dirty="0" err="1"/>
              <a:t>shone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slats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St. </a:t>
            </a:r>
            <a:r>
              <a:rPr lang="pt-PT" dirty="0" err="1"/>
              <a:t>Annes</a:t>
            </a:r>
            <a:r>
              <a:rPr lang="pt-PT" dirty="0"/>
              <a:t> </a:t>
            </a:r>
            <a:r>
              <a:rPr lang="pt-PT" dirty="0" err="1"/>
              <a:t>pier</a:t>
            </a:r>
            <a:r>
              <a:rPr lang="pt-PT" dirty="0"/>
              <a:t> </a:t>
            </a:r>
            <a:r>
              <a:rPr lang="pt-PT" dirty="0" err="1"/>
              <a:t>walkway</a:t>
            </a:r>
            <a:r>
              <a:rPr lang="pt-PT" dirty="0"/>
              <a:t>./ Ian </a:t>
            </a:r>
            <a:r>
              <a:rPr lang="pt-PT" dirty="0" err="1"/>
              <a:t>Hayox</a:t>
            </a:r>
            <a:r>
              <a:rPr lang="pt-PT" dirty="0"/>
              <a:t>/ 14 de junho  2022.</a:t>
            </a:r>
          </a:p>
        </p:txBody>
      </p:sp>
    </p:spTree>
    <p:extLst>
      <p:ext uri="{BB962C8B-B14F-4D97-AF65-F5344CB8AC3E}">
        <p14:creationId xmlns:p14="http://schemas.microsoft.com/office/powerpoint/2010/main" val="3109196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AFC71D2-C04C-9248-A6F7-9AB33DE294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5238" y="310662"/>
            <a:ext cx="5401524" cy="539542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67910B6-1E37-CB77-3BCF-4AFD265736EF}"/>
              </a:ext>
            </a:extLst>
          </p:cNvPr>
          <p:cNvSpPr txBox="1"/>
          <p:nvPr/>
        </p:nvSpPr>
        <p:spPr>
          <a:xfrm>
            <a:off x="3192780" y="5706090"/>
            <a:ext cx="6099048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Misurina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Hannibal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Height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/ 28 de maio de 2018.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92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0DCE9EB-3770-76F9-FFB7-99D76F6AE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364" y="392420"/>
            <a:ext cx="7989272" cy="514884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F2A258D-ECA9-B419-1072-89674F1F8C67}"/>
              </a:ext>
            </a:extLst>
          </p:cNvPr>
          <p:cNvSpPr txBox="1"/>
          <p:nvPr/>
        </p:nvSpPr>
        <p:spPr>
          <a:xfrm>
            <a:off x="2019946" y="5541263"/>
            <a:ext cx="8152108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Rocks. / Paulo Marques/ 13 de maio de 2023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593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FBEDE45-7A12-E223-F51F-531468D19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Banco de Imagens</a:t>
            </a:r>
          </a:p>
        </p:txBody>
      </p:sp>
      <p:pic>
        <p:nvPicPr>
          <p:cNvPr id="4" name="Marcador de Posição de Conteúdo 3" descr="Uma imagem com Tipo de letra, Gráficos, logótipo, branco&#10;&#10;Descrição gerada automaticamente">
            <a:extLst>
              <a:ext uri="{FF2B5EF4-FFF2-40B4-BE49-F238E27FC236}">
                <a16:creationId xmlns:a16="http://schemas.microsoft.com/office/drawing/2014/main" id="{D807FF6A-15DD-E49F-8E3B-0D0A99DFC1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851169"/>
            <a:ext cx="6780700" cy="515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185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EFE1AB2-D64F-2C12-0329-A41EC0470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04" y="421773"/>
            <a:ext cx="8667791" cy="488174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28801D2-7064-804E-F05A-4FBC1CAC9195}"/>
              </a:ext>
            </a:extLst>
          </p:cNvPr>
          <p:cNvSpPr txBox="1"/>
          <p:nvPr/>
        </p:nvSpPr>
        <p:spPr>
          <a:xfrm>
            <a:off x="1762104" y="5303520"/>
            <a:ext cx="8667790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Minori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Douglas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Fink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29 de setembro de 2022.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696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D3B04AF-22F4-BA94-DFAE-A120683C9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928" y="220956"/>
            <a:ext cx="8010144" cy="532502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E2A198B7-F14C-36F1-2ED4-1490E66F63B1}"/>
              </a:ext>
            </a:extLst>
          </p:cNvPr>
          <p:cNvSpPr txBox="1"/>
          <p:nvPr/>
        </p:nvSpPr>
        <p:spPr>
          <a:xfrm>
            <a:off x="2090928" y="5545983"/>
            <a:ext cx="8010144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Tree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path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motorway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Vicente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Molinero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há mais de um ano.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513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BA978CA-0CB9-6527-E950-D7212939F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456" y="217234"/>
            <a:ext cx="7181088" cy="538986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838484C-2635-9F63-86A6-61796BF6EB92}"/>
              </a:ext>
            </a:extLst>
          </p:cNvPr>
          <p:cNvSpPr txBox="1"/>
          <p:nvPr/>
        </p:nvSpPr>
        <p:spPr>
          <a:xfrm>
            <a:off x="2505456" y="5607102"/>
            <a:ext cx="7181088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Somewhere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Italy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Andrei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Balashov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há mais de um ano.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37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D18FEEBE-9D22-C1A4-D3EF-755348B77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020" y="304669"/>
            <a:ext cx="7903959" cy="52365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250E77CE-12A6-68BC-51A0-63BCC941E23D}"/>
              </a:ext>
            </a:extLst>
          </p:cNvPr>
          <p:cNvSpPr txBox="1"/>
          <p:nvPr/>
        </p:nvSpPr>
        <p:spPr>
          <a:xfrm>
            <a:off x="2144021" y="5541265"/>
            <a:ext cx="7903958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Vineyard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landscape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Vicente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Molinero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22 de Abril de 2023.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667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E31AB8C-3E7D-487F-C1AC-1EBD67A21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960" y="369165"/>
            <a:ext cx="7498080" cy="500154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C924FD4-9FEE-8198-BD91-0FD336F4A75B}"/>
              </a:ext>
            </a:extLst>
          </p:cNvPr>
          <p:cNvSpPr txBox="1"/>
          <p:nvPr/>
        </p:nvSpPr>
        <p:spPr>
          <a:xfrm>
            <a:off x="2346960" y="5370706"/>
            <a:ext cx="7498080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Hillside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pine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trees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Vicente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Molinero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3 de janeiro de 2023.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8020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D9B5D5D-C482-5C08-37C8-D80BC652B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584" y="314480"/>
            <a:ext cx="8942832" cy="434020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A4C58D6-0802-744F-7F2C-CB3B4F997204}"/>
              </a:ext>
            </a:extLst>
          </p:cNvPr>
          <p:cNvSpPr txBox="1"/>
          <p:nvPr/>
        </p:nvSpPr>
        <p:spPr>
          <a:xfrm>
            <a:off x="1624584" y="4654681"/>
            <a:ext cx="8942832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Charms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morning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sky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Massimo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Donadio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23 de maio de 2023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23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E82B798E-2E29-DBF7-9691-0DB07AEE9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896" y="212719"/>
            <a:ext cx="8522208" cy="517488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C041664-EE48-6263-E251-E193F3B81376}"/>
              </a:ext>
            </a:extLst>
          </p:cNvPr>
          <p:cNvSpPr txBox="1"/>
          <p:nvPr/>
        </p:nvSpPr>
        <p:spPr>
          <a:xfrm>
            <a:off x="1834896" y="5387604"/>
            <a:ext cx="8522208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Hope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Ian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Haycox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16 de setembro de 2023.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96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200EC468-04D6-8E35-FB49-58A61C475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7778" y="352625"/>
            <a:ext cx="8696444" cy="460342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D6892C7-EEF1-18DB-EC5A-AC078DC3FD96}"/>
              </a:ext>
            </a:extLst>
          </p:cNvPr>
          <p:cNvSpPr txBox="1"/>
          <p:nvPr/>
        </p:nvSpPr>
        <p:spPr>
          <a:xfrm>
            <a:off x="1747778" y="4956048"/>
            <a:ext cx="8696444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Walk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to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Work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town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MiRy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há quase 2 anos.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30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0FE0D07-D856-E6AD-B07C-68D4AB7454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099" y="151451"/>
            <a:ext cx="7973802" cy="5066874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60876EA-A0F7-B4B0-86BB-BE18AB736912}"/>
              </a:ext>
            </a:extLst>
          </p:cNvPr>
          <p:cNvSpPr txBox="1"/>
          <p:nvPr/>
        </p:nvSpPr>
        <p:spPr>
          <a:xfrm>
            <a:off x="2109099" y="5218325"/>
            <a:ext cx="7973802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Fossby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Roman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P /26 de maio de 2022.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1535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ADAE0135-2854-C68B-863C-75F59CE4AC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994" y="347471"/>
            <a:ext cx="7796011" cy="520027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09A590C-B97C-5330-1A59-6F9BC1548B03}"/>
              </a:ext>
            </a:extLst>
          </p:cNvPr>
          <p:cNvSpPr txBox="1"/>
          <p:nvPr/>
        </p:nvSpPr>
        <p:spPr>
          <a:xfrm>
            <a:off x="2197994" y="5547744"/>
            <a:ext cx="7796011" cy="2019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Lake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Wiev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metallund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metalhund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15 de maio de 2022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21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2AE8C5-E2B3-5A43-6CD5-69BA094DB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7230"/>
            <a:ext cx="10515600" cy="1325563"/>
          </a:xfrm>
        </p:spPr>
        <p:txBody>
          <a:bodyPr/>
          <a:lstStyle/>
          <a:p>
            <a:r>
              <a:rPr lang="pt-PT" dirty="0"/>
              <a:t>Introdução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92486CE-930D-FD7C-FE1D-B980DAE57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2112"/>
            <a:ext cx="10515600" cy="1603375"/>
          </a:xfrm>
        </p:spPr>
        <p:txBody>
          <a:bodyPr>
            <a:normAutofit fontScale="92500"/>
          </a:bodyPr>
          <a:lstStyle/>
          <a:p>
            <a:pPr marL="0" indent="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want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take a 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picture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just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take a 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picture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try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achieve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something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.”</a:t>
            </a:r>
            <a:endParaRPr lang="pt-P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Aft>
                <a:spcPts val="800"/>
              </a:spcAft>
              <a:buNone/>
            </a:pPr>
            <a:r>
              <a:rPr lang="pt-PT" sz="2400" kern="1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 </a:t>
            </a:r>
            <a:r>
              <a:rPr lang="pt-PT" sz="2400" kern="1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Ansel</a:t>
            </a:r>
            <a:r>
              <a:rPr lang="pt-PT" sz="2400" kern="1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Adams</a:t>
            </a:r>
            <a:endParaRPr lang="pt-P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003259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1F578F4-5A7C-B78C-3855-E0D4511A6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0616" y="388561"/>
            <a:ext cx="8430768" cy="47482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D152D6-C802-F188-C279-60A977A9C3C8}"/>
              </a:ext>
            </a:extLst>
          </p:cNvPr>
          <p:cNvSpPr txBox="1"/>
          <p:nvPr/>
        </p:nvSpPr>
        <p:spPr>
          <a:xfrm>
            <a:off x="1880616" y="5136816"/>
            <a:ext cx="8430768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Love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bird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Mr.Istiyak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Ahammad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2 de setembro de 2021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21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092F74FF-C198-BE53-C7A6-73C92319C9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472" y="392944"/>
            <a:ext cx="8449056" cy="474901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493F6F80-B029-DA61-9D1C-09528B291920}"/>
              </a:ext>
            </a:extLst>
          </p:cNvPr>
          <p:cNvSpPr txBox="1"/>
          <p:nvPr/>
        </p:nvSpPr>
        <p:spPr>
          <a:xfrm>
            <a:off x="1871472" y="5141962"/>
            <a:ext cx="8449056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Half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Dome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Reflection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/ Alex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Rhone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4 de novembro de 2022.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952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2CFEF6C-415E-F415-5E3B-281C39D06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0072" y="289863"/>
            <a:ext cx="7991856" cy="533091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B186DD8-C2D3-9A0C-AD93-EAC4F4026293}"/>
              </a:ext>
            </a:extLst>
          </p:cNvPr>
          <p:cNvSpPr txBox="1"/>
          <p:nvPr/>
        </p:nvSpPr>
        <p:spPr>
          <a:xfrm>
            <a:off x="2100072" y="5620773"/>
            <a:ext cx="7991856" cy="473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Power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of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Sun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!. / John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Mikula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24 de setembro de 2012.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280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ABFFAA2-EBBE-2236-232B-7086F1E0E8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640" y="312396"/>
            <a:ext cx="8046720" cy="534934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9AAF106-B45C-54D5-316F-AAABCD417BF2}"/>
              </a:ext>
            </a:extLst>
          </p:cNvPr>
          <p:cNvSpPr txBox="1"/>
          <p:nvPr/>
        </p:nvSpPr>
        <p:spPr>
          <a:xfrm>
            <a:off x="2072640" y="5661738"/>
            <a:ext cx="8046720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Valdai. / António D´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Batonio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31 de maio de 2021.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609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7B0D525D-ED3B-380A-39D4-5CF8C253C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80" y="299523"/>
            <a:ext cx="7406640" cy="554244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5ADE3EB4-8FC6-49A5-F67D-1B783BA9125B}"/>
              </a:ext>
            </a:extLst>
          </p:cNvPr>
          <p:cNvSpPr txBox="1"/>
          <p:nvPr/>
        </p:nvSpPr>
        <p:spPr>
          <a:xfrm>
            <a:off x="2392680" y="5841963"/>
            <a:ext cx="7406640" cy="465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Legenda: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Patagonia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Chilena./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Fotogáfica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pt-PT" sz="1800" kern="100" dirty="0" err="1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Patagonia</a:t>
            </a:r>
            <a:r>
              <a:rPr lang="pt-PT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/ 23 de Janeiro de 2022</a:t>
            </a:r>
            <a:endParaRPr lang="pt-PT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8471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CFD4CF6-60B2-B5C7-0EFD-04A6D3724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0613"/>
            <a:ext cx="10515600" cy="1325563"/>
          </a:xfrm>
        </p:spPr>
        <p:txBody>
          <a:bodyPr/>
          <a:lstStyle/>
          <a:p>
            <a:r>
              <a:rPr lang="pt-PT" dirty="0"/>
              <a:t>Conclusão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BA1634F-79F2-4FCD-046A-F4C85B388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96426"/>
            <a:ext cx="10515600" cy="1795399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are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picture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photographer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viewer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pt-P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15000"/>
              </a:lnSpc>
              <a:spcAft>
                <a:spcPts val="800"/>
              </a:spcAft>
              <a:buNone/>
            </a:pP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PT" sz="2400" kern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Ansel</a:t>
            </a:r>
            <a:r>
              <a:rPr lang="pt-PT" sz="2400" kern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Adams</a:t>
            </a:r>
            <a:endParaRPr lang="pt-P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pt-PT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6918774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629C5C-0F66-48C0-550D-63E52A089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Webgrafia</a:t>
            </a:r>
            <a:endParaRPr lang="pt-PT" dirty="0"/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B3D12D8-5651-936C-85A5-F2D680A2A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Discover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and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share </a:t>
            </a: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the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world's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best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</a:t>
            </a: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photos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 / 500px</a:t>
            </a:r>
            <a:r>
              <a:rPr lang="pt-P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, site do banco de imagens (consultado nos dias 28 e 29 de março de 2024)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48 </a:t>
            </a: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Inspirational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Ansel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 Adams </a:t>
            </a: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Quotes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About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 </a:t>
            </a:r>
            <a:r>
              <a:rPr lang="pt-PT" sz="2400" u="sng" kern="100" dirty="0" err="1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Photography</a:t>
            </a:r>
            <a:r>
              <a:rPr lang="pt-PT" sz="2400" u="sng" kern="100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3"/>
              </a:rPr>
              <a:t> (watermarkup.com)</a:t>
            </a:r>
            <a:r>
              <a:rPr lang="pt-P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Blog com frases de </a:t>
            </a:r>
            <a:r>
              <a:rPr lang="pt-PT" sz="2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Ansel</a:t>
            </a:r>
            <a:r>
              <a:rPr lang="pt-PT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Adams sobre o mundo da fotografia (consultado no dia 29 de março de 2024)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4270800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4027E3-B3A2-A8BB-D3D6-D40820924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4752"/>
            <a:ext cx="10515600" cy="1325563"/>
          </a:xfrm>
        </p:spPr>
        <p:txBody>
          <a:bodyPr/>
          <a:lstStyle/>
          <a:p>
            <a:r>
              <a:rPr lang="pt-PT" dirty="0"/>
              <a:t>Fundação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D94AD4C-CA82-89A2-416F-96DA80C03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82093"/>
            <a:ext cx="10515600" cy="2297698"/>
          </a:xfrm>
        </p:spPr>
        <p:txBody>
          <a:bodyPr>
            <a:noAutofit/>
          </a:bodyPr>
          <a:lstStyle/>
          <a:p>
            <a:r>
              <a:rPr lang="pt-PT" sz="2400" dirty="0"/>
              <a:t>Fundado em 2009, em Toronto, Canadá</a:t>
            </a:r>
          </a:p>
          <a:p>
            <a:r>
              <a:rPr lang="pt-PT" sz="2400" dirty="0"/>
              <a:t>Fundadores: </a:t>
            </a:r>
            <a:r>
              <a:rPr lang="pt-PT" sz="2400" dirty="0" err="1"/>
              <a:t>Eygeny</a:t>
            </a:r>
            <a:r>
              <a:rPr lang="pt-PT" sz="2400" dirty="0"/>
              <a:t> </a:t>
            </a:r>
            <a:r>
              <a:rPr lang="pt-PT" sz="2400" dirty="0" err="1"/>
              <a:t>Tchebotarev</a:t>
            </a:r>
            <a:r>
              <a:rPr lang="pt-PT" sz="2400" dirty="0"/>
              <a:t> e </a:t>
            </a:r>
            <a:r>
              <a:rPr lang="pt-PT" sz="2400" dirty="0" err="1"/>
              <a:t>Oçeg</a:t>
            </a:r>
            <a:r>
              <a:rPr lang="pt-PT" sz="2400" dirty="0"/>
              <a:t> </a:t>
            </a:r>
            <a:r>
              <a:rPr lang="pt-PT" sz="2400" dirty="0" err="1"/>
              <a:t>Gutsol</a:t>
            </a:r>
            <a:endParaRPr lang="pt-PT" sz="2400" dirty="0"/>
          </a:p>
          <a:p>
            <a:r>
              <a:rPr lang="pt-PT" sz="2400" dirty="0"/>
              <a:t>Plataforma online de modo a compartilhar e descobrir imagens de alta qualidade</a:t>
            </a:r>
          </a:p>
          <a:p>
            <a:r>
              <a:rPr lang="pt-PT" sz="2400" dirty="0"/>
              <a:t>Intenção de criar uma comunidade onde fotógrafos e amadores, poderiam exibir o seu trabalho</a:t>
            </a:r>
          </a:p>
        </p:txBody>
      </p:sp>
    </p:spTree>
    <p:extLst>
      <p:ext uri="{BB962C8B-B14F-4D97-AF65-F5344CB8AC3E}">
        <p14:creationId xmlns:p14="http://schemas.microsoft.com/office/powerpoint/2010/main" val="40205874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51F306-D864-1781-C2E9-185A470A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104"/>
            <a:ext cx="10515600" cy="1325563"/>
          </a:xfrm>
        </p:spPr>
        <p:txBody>
          <a:bodyPr/>
          <a:lstStyle/>
          <a:p>
            <a:r>
              <a:rPr lang="pt-PT" dirty="0"/>
              <a:t>Fundação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E40B135B-F9F9-05CD-1479-453DEDE7A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01769"/>
            <a:ext cx="10515600" cy="2152817"/>
          </a:xfrm>
        </p:spPr>
        <p:txBody>
          <a:bodyPr/>
          <a:lstStyle/>
          <a:p>
            <a:r>
              <a:rPr lang="pt-PT" sz="2400" dirty="0"/>
              <a:t>Cresceu rapidamente e tornou-se uma das principais plataformas online para fotógrafos compartilharem as suas imagens</a:t>
            </a:r>
          </a:p>
          <a:p>
            <a:r>
              <a:rPr lang="pt-PT" sz="2400" dirty="0"/>
              <a:t>A plataforma serve também para venda de licenças e imagens para uso comercial e criação de portfólios personalizados para fotógrafos profissionais</a:t>
            </a: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193583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A60F4B6-F8B8-C912-882B-17E7F71EA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9104"/>
            <a:ext cx="10515600" cy="1325563"/>
          </a:xfrm>
        </p:spPr>
        <p:txBody>
          <a:bodyPr/>
          <a:lstStyle/>
          <a:p>
            <a:r>
              <a:rPr lang="pt-PT" dirty="0"/>
              <a:t>Objetivos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9971818A-4880-6CDF-CE11-4B0AE7CC95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44667"/>
            <a:ext cx="10515600" cy="2489701"/>
          </a:xfrm>
        </p:spPr>
        <p:txBody>
          <a:bodyPr>
            <a:noAutofit/>
          </a:bodyPr>
          <a:lstStyle/>
          <a:p>
            <a:r>
              <a:rPr lang="pt-PT" sz="2400" dirty="0"/>
              <a:t>Promover Fotografias de alta qualidade</a:t>
            </a:r>
          </a:p>
          <a:p>
            <a:r>
              <a:rPr lang="pt-PT" sz="2400" dirty="0"/>
              <a:t>Conectar os fotógrafos e audiência</a:t>
            </a:r>
          </a:p>
          <a:p>
            <a:r>
              <a:rPr lang="pt-PT" sz="2400" dirty="0"/>
              <a:t>Oferecer Oportunidades de Exibição e Venda</a:t>
            </a:r>
          </a:p>
          <a:p>
            <a:r>
              <a:rPr lang="pt-PT" sz="2400" dirty="0"/>
              <a:t>Facilitara a colaboração e aprendizagens </a:t>
            </a:r>
          </a:p>
          <a:p>
            <a:r>
              <a:rPr lang="pt-PT" sz="2400" dirty="0"/>
              <a:t>Incentivar a criatividade e inovação</a:t>
            </a:r>
          </a:p>
          <a:p>
            <a:r>
              <a:rPr lang="pt-PT" sz="2400" dirty="0"/>
              <a:t>Promover a educação fotográfica com recursos e tutoriais</a:t>
            </a:r>
          </a:p>
        </p:txBody>
      </p:sp>
    </p:spTree>
    <p:extLst>
      <p:ext uri="{BB962C8B-B14F-4D97-AF65-F5344CB8AC3E}">
        <p14:creationId xmlns:p14="http://schemas.microsoft.com/office/powerpoint/2010/main" val="3300795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2383AB-ABC7-10F5-5EDA-0745CD33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2641"/>
            <a:ext cx="10515600" cy="1325563"/>
          </a:xfrm>
        </p:spPr>
        <p:txBody>
          <a:bodyPr/>
          <a:lstStyle/>
          <a:p>
            <a:r>
              <a:rPr lang="pt-PT" dirty="0"/>
              <a:t>Fotógrafos Que Colaboram 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D0FEDA82-5485-D3ED-7E5C-F32EE5482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5225"/>
            <a:ext cx="10515600" cy="3243680"/>
          </a:xfrm>
        </p:spPr>
        <p:txBody>
          <a:bodyPr>
            <a:normAutofit/>
          </a:bodyPr>
          <a:lstStyle/>
          <a:p>
            <a:r>
              <a:rPr lang="pt-PT" sz="2400" dirty="0"/>
              <a:t>Jimmy </a:t>
            </a:r>
            <a:r>
              <a:rPr lang="pt-PT" sz="2400" dirty="0" err="1"/>
              <a:t>Mcintyre</a:t>
            </a:r>
            <a:endParaRPr lang="pt-PT" sz="2400" dirty="0"/>
          </a:p>
          <a:p>
            <a:r>
              <a:rPr lang="pt-PT" sz="2400" dirty="0"/>
              <a:t>Max </a:t>
            </a:r>
            <a:r>
              <a:rPr lang="pt-PT" sz="2400" dirty="0" err="1"/>
              <a:t>Rive</a:t>
            </a:r>
            <a:endParaRPr lang="pt-PT" sz="2400" dirty="0"/>
          </a:p>
          <a:p>
            <a:r>
              <a:rPr lang="pt-PT" sz="2400" dirty="0" err="1"/>
              <a:t>Elia</a:t>
            </a:r>
            <a:r>
              <a:rPr lang="pt-PT" sz="2400" dirty="0"/>
              <a:t> </a:t>
            </a:r>
            <a:r>
              <a:rPr lang="pt-PT" sz="2400" dirty="0" err="1"/>
              <a:t>Locardi</a:t>
            </a:r>
            <a:endParaRPr lang="pt-PT" sz="2400" dirty="0"/>
          </a:p>
          <a:p>
            <a:r>
              <a:rPr lang="pt-PT" sz="2400" dirty="0"/>
              <a:t>Daniel </a:t>
            </a:r>
            <a:r>
              <a:rPr lang="pt-PT" sz="2400" dirty="0" err="1"/>
              <a:t>Kordan</a:t>
            </a:r>
            <a:endParaRPr lang="pt-PT" sz="2400" dirty="0"/>
          </a:p>
          <a:p>
            <a:r>
              <a:rPr lang="pt-PT" sz="2400" dirty="0"/>
              <a:t>Chris </a:t>
            </a:r>
            <a:r>
              <a:rPr lang="pt-PT" sz="2400" dirty="0" err="1"/>
              <a:t>Burkard</a:t>
            </a:r>
            <a:r>
              <a:rPr lang="pt-PT" sz="2400" dirty="0"/>
              <a:t> </a:t>
            </a:r>
          </a:p>
          <a:p>
            <a:r>
              <a:rPr lang="pt-PT" sz="2400" dirty="0"/>
              <a:t>Victoria </a:t>
            </a:r>
            <a:r>
              <a:rPr lang="pt-PT" sz="2400" dirty="0" err="1"/>
              <a:t>Rogotneva</a:t>
            </a:r>
            <a:endParaRPr lang="pt-PT" sz="2400" dirty="0"/>
          </a:p>
        </p:txBody>
      </p:sp>
    </p:spTree>
    <p:extLst>
      <p:ext uri="{BB962C8B-B14F-4D97-AF65-F5344CB8AC3E}">
        <p14:creationId xmlns:p14="http://schemas.microsoft.com/office/powerpoint/2010/main" val="2289360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542FD7-BB1C-EEEB-1010-A4E91A0B5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87020"/>
            <a:ext cx="10515600" cy="1325563"/>
          </a:xfrm>
        </p:spPr>
        <p:txBody>
          <a:bodyPr/>
          <a:lstStyle/>
          <a:p>
            <a:r>
              <a:rPr lang="pt-PT" dirty="0"/>
              <a:t>Com quem colabora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67191B79-6450-6997-FC0D-128E6A6A0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59815"/>
            <a:ext cx="10515600" cy="2746375"/>
          </a:xfrm>
        </p:spPr>
        <p:txBody>
          <a:bodyPr>
            <a:normAutofit/>
          </a:bodyPr>
          <a:lstStyle/>
          <a:p>
            <a:r>
              <a:rPr lang="pt-PT" sz="2400" dirty="0"/>
              <a:t>Agências de Publicidade e Marketing</a:t>
            </a:r>
          </a:p>
          <a:p>
            <a:r>
              <a:rPr lang="pt-PT" sz="2400" dirty="0"/>
              <a:t>Editoras e media </a:t>
            </a:r>
          </a:p>
          <a:p>
            <a:r>
              <a:rPr lang="pt-PT" sz="2400" dirty="0"/>
              <a:t>Revistas, Jornais</a:t>
            </a:r>
          </a:p>
          <a:p>
            <a:r>
              <a:rPr lang="pt-PT" sz="2400" dirty="0"/>
              <a:t>Empresas e Marcas</a:t>
            </a:r>
          </a:p>
          <a:p>
            <a:r>
              <a:rPr lang="pt-PT" sz="2400" dirty="0"/>
              <a:t>Profissionais Criativos</a:t>
            </a:r>
          </a:p>
        </p:txBody>
      </p:sp>
    </p:spTree>
    <p:extLst>
      <p:ext uri="{BB962C8B-B14F-4D97-AF65-F5344CB8AC3E}">
        <p14:creationId xmlns:p14="http://schemas.microsoft.com/office/powerpoint/2010/main" val="3255309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E53965-FA4B-B781-36F0-92221DC1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7230"/>
            <a:ext cx="10515600" cy="1325563"/>
          </a:xfrm>
        </p:spPr>
        <p:txBody>
          <a:bodyPr/>
          <a:lstStyle/>
          <a:p>
            <a:r>
              <a:rPr lang="pt-PT" dirty="0"/>
              <a:t>Materiais Utilizados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7D9D56CB-61A9-6FE0-91E6-E19ECB92F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9189"/>
            <a:ext cx="10515600" cy="2024480"/>
          </a:xfrm>
        </p:spPr>
        <p:txBody>
          <a:bodyPr>
            <a:normAutofit/>
          </a:bodyPr>
          <a:lstStyle/>
          <a:p>
            <a:r>
              <a:rPr lang="pt-PT" sz="2400" dirty="0"/>
              <a:t>Fotografias ( digitais e analógicas)</a:t>
            </a:r>
          </a:p>
          <a:p>
            <a:r>
              <a:rPr lang="pt-PT" sz="2400" dirty="0"/>
              <a:t>Ilustrações Digitais e Arte Vetorial</a:t>
            </a:r>
          </a:p>
          <a:p>
            <a:r>
              <a:rPr lang="pt-PT" sz="2400" dirty="0"/>
              <a:t>Vídeos de alta qualidade</a:t>
            </a:r>
          </a:p>
        </p:txBody>
      </p:sp>
    </p:spTree>
    <p:extLst>
      <p:ext uri="{BB962C8B-B14F-4D97-AF65-F5344CB8AC3E}">
        <p14:creationId xmlns:p14="http://schemas.microsoft.com/office/powerpoint/2010/main" val="116421504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693</Words>
  <Application>Microsoft Office PowerPoint</Application>
  <PresentationFormat>Ecrã Panorâmico</PresentationFormat>
  <Paragraphs>79</Paragraphs>
  <Slides>36</Slides>
  <Notes>1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36</vt:i4>
      </vt:variant>
    </vt:vector>
  </HeadingPairs>
  <TitlesOfParts>
    <vt:vector size="42" baseType="lpstr">
      <vt:lpstr>Aptos</vt:lpstr>
      <vt:lpstr>Aptos Display</vt:lpstr>
      <vt:lpstr>Arial</vt:lpstr>
      <vt:lpstr>Calibri</vt:lpstr>
      <vt:lpstr>Times New Roman</vt:lpstr>
      <vt:lpstr>Tema do Office</vt:lpstr>
      <vt:lpstr>Trabalho Banco de Imagens</vt:lpstr>
      <vt:lpstr>Banco de Imagens</vt:lpstr>
      <vt:lpstr>Introdução</vt:lpstr>
      <vt:lpstr>Fundação</vt:lpstr>
      <vt:lpstr>Fundação</vt:lpstr>
      <vt:lpstr>Objetivos </vt:lpstr>
      <vt:lpstr>Fotógrafos Que Colaboram </vt:lpstr>
      <vt:lpstr>Com quem colabora</vt:lpstr>
      <vt:lpstr>Materiais Utilizados</vt:lpstr>
      <vt:lpstr>Trabalhos</vt:lpstr>
      <vt:lpstr>Protocolo </vt:lpstr>
      <vt:lpstr>Protocolo</vt:lpstr>
      <vt:lpstr>Protocolo</vt:lpstr>
      <vt:lpstr>Portefólio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Conclusão</vt:lpstr>
      <vt:lpstr>Webgrafia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Trabalho Banco de Imagens</dc:title>
  <dc:creator>Juliana Gomes</dc:creator>
  <cp:lastModifiedBy>Juliana Gomes</cp:lastModifiedBy>
  <cp:revision>1</cp:revision>
  <dcterms:created xsi:type="dcterms:W3CDTF">2024-04-02T19:21:03Z</dcterms:created>
  <dcterms:modified xsi:type="dcterms:W3CDTF">2024-04-02T20:43:05Z</dcterms:modified>
</cp:coreProperties>
</file>